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-118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7DF-7CA7-4EB1-B65E-EE780DCD4AC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7900-2D9C-4327-A08D-CD345F77D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9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D87DF-7CA7-4EB1-B65E-EE780DCD4AC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A7900-2D9C-4327-A08D-CD345F77D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2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Accommodating LGBT Employees: What Every Employer Needs To Know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Equal Employment Opportunity Commission 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6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Equal Employment Opportunity Commission 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1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Legal Overview: Case Law 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768096" y="-487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Legal Overview: Case Law 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93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66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Legal Overview: Case Law 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Legal Overview: Case Law 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5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Legal Overview: Case Law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2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/>
              <a:t>Legal Overview: What Does this Mean for Employers?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Next Step?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Implementing Nondiscriminatory Policies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3 Principles to Follow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4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/>
              <a:t>Restroom Accessibility</a:t>
            </a:r>
            <a:endParaRPr lang="en-US" sz="25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Restroom Accessibility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1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Preferred Names and Pronouns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30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/>
              <a:t>Preferred Names and Pronouns </a:t>
            </a:r>
            <a:endParaRPr lang="en-US" sz="25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0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Name Change on Official Documents and Records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Appearances and Dress Code Standards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2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Leave Benefits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597408" y="-731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5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Confidentiality and Respectful Disclosure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64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Notifying Employee’s of Coworker’s Transition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7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Session Objectives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5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Notifying Employee’s of Coworker's Transition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2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Communicating with Coworkers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82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Addressing Concerns of Coworkers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0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Develop a Customized Transition Plan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1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Develop a Customized Transition Plan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54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Same-Sex Marriage and Health Benefits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82296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4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Same-Sex Marriage and Health Benefits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816864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8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Preventing Harassment Against LGBT Employees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7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Preventing Harassment Against LGBT Employees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56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Things to Remember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847344" y="-853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Defining Terms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95" y="-194553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5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8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Defining Terms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When is an Employee Considered Transgender?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525294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Growing State and Federal Law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000392" y="7782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1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Local Law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085088" y="-731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Equal Employment Opportunity Commission 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749808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173</Words>
  <Application>Microsoft Office PowerPoint</Application>
  <PresentationFormat>On-screen Show (16:9)</PresentationFormat>
  <Paragraphs>40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Accommodating LGBT Employees: What Every Employer Needs To Know </vt:lpstr>
      <vt:lpstr>Presenter</vt:lpstr>
      <vt:lpstr>Session Objectives </vt:lpstr>
      <vt:lpstr>Defining Terms </vt:lpstr>
      <vt:lpstr>Defining Terms </vt:lpstr>
      <vt:lpstr>When is an Employee Considered Transgender? </vt:lpstr>
      <vt:lpstr>Growing State and Federal Law</vt:lpstr>
      <vt:lpstr>Local Law</vt:lpstr>
      <vt:lpstr>Equal Employment Opportunity Commission </vt:lpstr>
      <vt:lpstr>Equal Employment Opportunity Commission </vt:lpstr>
      <vt:lpstr>Equal Employment Opportunity Commission </vt:lpstr>
      <vt:lpstr>Legal Overview: Case Law </vt:lpstr>
      <vt:lpstr>Legal Overview: Case Law </vt:lpstr>
      <vt:lpstr>Legal Overview: Case Law </vt:lpstr>
      <vt:lpstr>Legal Overview: Case Law </vt:lpstr>
      <vt:lpstr>Legal Overview: Case Law </vt:lpstr>
      <vt:lpstr>Legal Overview: What Does this Mean for Employers?</vt:lpstr>
      <vt:lpstr>What is the Next Step? </vt:lpstr>
      <vt:lpstr>Implementing Nondiscriminatory Policies</vt:lpstr>
      <vt:lpstr>3 Principles to Follow </vt:lpstr>
      <vt:lpstr>Restroom Accessibility</vt:lpstr>
      <vt:lpstr>Restroom Accessibility</vt:lpstr>
      <vt:lpstr>Preferred Names and Pronouns </vt:lpstr>
      <vt:lpstr>Preferred Names and Pronouns </vt:lpstr>
      <vt:lpstr>Name Change on Official Documents and Records</vt:lpstr>
      <vt:lpstr>Appearances and Dress Code Standards</vt:lpstr>
      <vt:lpstr>Leave Benefits </vt:lpstr>
      <vt:lpstr>Confidentiality and Respectful Disclosure </vt:lpstr>
      <vt:lpstr>Notifying Employee’s of Coworker’s Transition</vt:lpstr>
      <vt:lpstr>Notifying Employee’s of Coworker's Transition</vt:lpstr>
      <vt:lpstr>Communicating with Coworkers</vt:lpstr>
      <vt:lpstr>Addressing Concerns of Coworkers</vt:lpstr>
      <vt:lpstr>Develop a Customized Transition Plan </vt:lpstr>
      <vt:lpstr>Develop a Customized Transition Plan </vt:lpstr>
      <vt:lpstr>Same-Sex Marriage and Health Benefits </vt:lpstr>
      <vt:lpstr>Same-Sex Marriage and Health Benefits </vt:lpstr>
      <vt:lpstr>Preventing Harassment Against LGBT Employees </vt:lpstr>
      <vt:lpstr>Preventing Harassment Against LGBT Employees </vt:lpstr>
      <vt:lpstr>Things to Remember </vt:lpstr>
      <vt:lpstr>Thank You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Accommodating LGBT Employees: What Every Employer Needs To Know </dc:title>
  <dc:creator>Madonna Snowden</dc:creator>
  <cp:lastModifiedBy>Shannon Kelly</cp:lastModifiedBy>
  <cp:revision>17</cp:revision>
  <cp:lastPrinted>2016-07-27T17:43:50Z</cp:lastPrinted>
  <dcterms:created xsi:type="dcterms:W3CDTF">2016-07-11T20:25:17Z</dcterms:created>
  <dcterms:modified xsi:type="dcterms:W3CDTF">2016-07-27T19:17:20Z</dcterms:modified>
</cp:coreProperties>
</file>